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C1509-939F-407E-83DE-D0CD638EFDA8}" v="24" dt="2024-08-14T20:31:31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8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1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983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5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8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8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0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2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2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1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23E29A-9F7F-4742-9DA7-18E3C0163A4E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B2D9-B326-4CB1-B3C8-2667F9A4E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0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667D-13C2-0D00-FAB3-72B8FE705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7157461" cy="2159001"/>
          </a:xfrm>
        </p:spPr>
        <p:txBody>
          <a:bodyPr>
            <a:normAutofit/>
          </a:bodyPr>
          <a:lstStyle/>
          <a:p>
            <a:r>
              <a:rPr lang="en-US" sz="5400" dirty="0"/>
              <a:t>Town of Woodstock FY25 Tax rate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97FA4-C0E2-924F-A47A-9DEF5093C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844801"/>
            <a:ext cx="6400800" cy="36465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Total approved budget – $8,020,315.00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Special Articles – $209,000.00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State agreements – $140,637.00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County Tax – $68,165.00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Total Nontax Revenue – $1,986,040.00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Tax Revenue to be raised – $6,452,077.00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Municipal Tax Rate per $100,000 – $701.06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logo with a star in the middle&#10;&#10;Description automatically generated">
            <a:extLst>
              <a:ext uri="{FF2B5EF4-FFF2-40B4-BE49-F238E27FC236}">
                <a16:creationId xmlns:a16="http://schemas.microsoft.com/office/drawing/2014/main" id="{BD2001B7-2E37-34FA-2D84-DFB48915F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83" y="0"/>
            <a:ext cx="1782618" cy="16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4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B58D2F-E68D-C440-5771-5EBEC9A6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25 tax rate calculation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69B72-08C1-5E42-77C1-17DBBAD074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Homestead 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C3EEB-1EAE-5741-6BBB-40EF68DE91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State homestead tax rate per $100,000 – $2,630.30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Town of Woodstock tax rate per $100,000 – $701.06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Total taxes due for homestead taxpayer per $100,000 – $3,331.36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C6BF93-9760-701D-4AEC-BDEB2D323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Non-homestead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C0BC79-883B-7EC4-3A5B-3FA2292023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State non homestead tax rate per $100,000 – $2,185.40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Town of Woodstock tax rate per $100,000 – $701.06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Total taxes due for non homestead taxpayer per $100,000 – $2,886.46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931843-3E92-C204-D9A7-9E52B3F9E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814" y="0"/>
            <a:ext cx="178018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3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BC6B-95CB-0028-03A2-8315106F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analysis Municipal rate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A852-7511-16A5-267D-CDC7A29C3F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EF97-4213-D79A-7E02-B100B2CC8D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Town of Woodstock tax rate per $100,000 – $672.41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$100,000 – $17.51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Municipal percent increase – 2.7%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893B8-C45D-7D3C-1BDA-9217FF0E8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FY2025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BA2E7-1333-3766-969C-12C3CF0EBA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Municipal tax rate per $100,000 – $701.06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$100,000 – $28.65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Municipal Percent increase – 4.3%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763C75-87A7-C111-F186-D7ABA79D3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814" y="2309"/>
            <a:ext cx="178018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7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7756-DB18-343D-6161-39D26184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education comparative analysis homestead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5F0A4-9034-89E8-220C-9166EAB7A9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BB7FB-7C12-E6D1-B03E-4E51766E83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Tax Rate per $100,000 – $2,019.80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$100,000 – $152.70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Percent increase – 8.2%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C1BAA1-C952-BBB7-1D9F-A45E1219D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FY2025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81A8A-8667-8BAD-F9A3-E7D2941E1C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Tax Rate per $100,000 - $2,630.30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100,000 – 610.50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Percent increase -  30.2%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7F8C28-CE06-5717-2F1A-073B03A47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814" y="2309"/>
            <a:ext cx="178018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8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8374-59D0-7A8A-5BE7-53403753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education comparative analysis non-homestead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F5EF0-00F2-94C6-75E8-AD3DBD6E87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4A539-C0A4-E632-2CB5-6ADBD6BD3C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Tax Rate per $100,000 – $1,845.60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$100,000 – $39.50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Percent increase – 2.2%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E18D5-BBA9-23E5-4A72-6CAE29F80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FY2025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491FC-0115-0F28-7822-F9C6C2C0A7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Tax Rate per $100,000 - $2,185.40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Difference per $100,000 – $339.80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Percent increase -  18.4%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49C72C-B923-58F7-0E67-0D49C4187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814" y="0"/>
            <a:ext cx="178018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5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270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Town of Woodstock FY25 Tax rate </vt:lpstr>
      <vt:lpstr>FY 25 tax rate calculation </vt:lpstr>
      <vt:lpstr>Comparative analysis Municipal rate </vt:lpstr>
      <vt:lpstr>State education comparative analysis homestead </vt:lpstr>
      <vt:lpstr>State education comparative analysis non-homestead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 Densmore</dc:creator>
  <cp:lastModifiedBy>Robert Densmore</cp:lastModifiedBy>
  <cp:revision>4</cp:revision>
  <dcterms:created xsi:type="dcterms:W3CDTF">2024-08-14T18:53:07Z</dcterms:created>
  <dcterms:modified xsi:type="dcterms:W3CDTF">2024-09-04T19:51:56Z</dcterms:modified>
</cp:coreProperties>
</file>