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BC1509-939F-407E-83DE-D0CD638EFDA8}" v="24" dt="2024-08-14T20:31:31.8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22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3E29A-9F7F-4742-9DA7-18E3C0163A4E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1B2D9-B326-4CB1-B3C8-2667F9A4E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176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3E29A-9F7F-4742-9DA7-18E3C0163A4E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1B2D9-B326-4CB1-B3C8-2667F9A4E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885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3E29A-9F7F-4742-9DA7-18E3C0163A4E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1B2D9-B326-4CB1-B3C8-2667F9A4E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2107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3E29A-9F7F-4742-9DA7-18E3C0163A4E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1B2D9-B326-4CB1-B3C8-2667F9A4EC2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779836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3E29A-9F7F-4742-9DA7-18E3C0163A4E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1B2D9-B326-4CB1-B3C8-2667F9A4E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76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3E29A-9F7F-4742-9DA7-18E3C0163A4E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1B2D9-B326-4CB1-B3C8-2667F9A4E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7842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3E29A-9F7F-4742-9DA7-18E3C0163A4E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1B2D9-B326-4CB1-B3C8-2667F9A4E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796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3E29A-9F7F-4742-9DA7-18E3C0163A4E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1B2D9-B326-4CB1-B3C8-2667F9A4E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56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3E29A-9F7F-4742-9DA7-18E3C0163A4E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1B2D9-B326-4CB1-B3C8-2667F9A4E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981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3E29A-9F7F-4742-9DA7-18E3C0163A4E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1B2D9-B326-4CB1-B3C8-2667F9A4E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184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3E29A-9F7F-4742-9DA7-18E3C0163A4E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1B2D9-B326-4CB1-B3C8-2667F9A4E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808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3E29A-9F7F-4742-9DA7-18E3C0163A4E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1B2D9-B326-4CB1-B3C8-2667F9A4E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620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3E29A-9F7F-4742-9DA7-18E3C0163A4E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1B2D9-B326-4CB1-B3C8-2667F9A4E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822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3E29A-9F7F-4742-9DA7-18E3C0163A4E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1B2D9-B326-4CB1-B3C8-2667F9A4E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761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3E29A-9F7F-4742-9DA7-18E3C0163A4E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1B2D9-B326-4CB1-B3C8-2667F9A4E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552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3E29A-9F7F-4742-9DA7-18E3C0163A4E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1B2D9-B326-4CB1-B3C8-2667F9A4E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815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3E29A-9F7F-4742-9DA7-18E3C0163A4E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1B2D9-B326-4CB1-B3C8-2667F9A4E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993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723E29A-9F7F-4742-9DA7-18E3C0163A4E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1B2D9-B326-4CB1-B3C8-2667F9A4E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4401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1667D-13C2-0D00-FAB3-72B8FE7054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685799"/>
            <a:ext cx="7157461" cy="2159001"/>
          </a:xfrm>
        </p:spPr>
        <p:txBody>
          <a:bodyPr>
            <a:normAutofit/>
          </a:bodyPr>
          <a:lstStyle/>
          <a:p>
            <a:r>
              <a:rPr lang="en-US" sz="5400" dirty="0"/>
              <a:t>Town of Woodstock FY25 Tax rate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497FA4-C0E2-924F-A47A-9DEF5093CB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2" y="2844801"/>
            <a:ext cx="6400800" cy="3646534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Total approved budget – $8,020,315.00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Special Articles – $209,000.00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State agreements – $140,637.00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County Tax – $68,165.00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Total Nontax Revenue – $1,986,040.00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Tax Revenue to be raised – $6,452,077.00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Municipal Tax Rate per $100,000 – $701.06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>
                  <a:lumMod val="9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5" name="Picture 4" descr="A logo with a star in the middle&#10;&#10;Description automatically generated">
            <a:extLst>
              <a:ext uri="{FF2B5EF4-FFF2-40B4-BE49-F238E27FC236}">
                <a16:creationId xmlns:a16="http://schemas.microsoft.com/office/drawing/2014/main" id="{BD2001B7-2E37-34FA-2D84-DFB48915FF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9383" y="0"/>
            <a:ext cx="1782618" cy="1699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8040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BB58D2F-E68D-C440-5771-5EBEC9A60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FY 25 tax rate calculation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569B72-08C1-5E42-77C1-17DBBAD074D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Homestead 	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1C3EEB-1EAE-5741-6BBB-40EF68DE912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State homestead tax rate per $100,000 – $2,630.30</a:t>
            </a:r>
          </a:p>
          <a:p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Town of Woodstock tax rate per $100,000 – $701.06</a:t>
            </a:r>
          </a:p>
          <a:p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Total taxes due for homestead taxpayer per $100,000 – $3,331.36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AC6BF93-9760-701D-4AEC-BDEB2D3233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Non-homestead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2C0BC79-883B-7EC4-3A5B-3FA2292023A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State non homestead tax rate per $100,000 – $2,185.40</a:t>
            </a:r>
          </a:p>
          <a:p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Town of Woodstock tax rate per $100,000 – $701.06</a:t>
            </a:r>
          </a:p>
          <a:p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Total taxes due for non homestead taxpayer per $100,000 – $2,886.46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E931843-3E92-C204-D9A7-9E52B3F9EF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1814" y="0"/>
            <a:ext cx="1780186" cy="1700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230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8BC6B-95CB-0028-03A2-8315106F5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Comparative analysis Municipal rate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07A852-7511-16A5-267D-CDC7A29C3F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FY2024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EF97-4213-D79A-7E02-B100B2CC8DC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Town of Woodstock tax rate per $100,000 – $672.41</a:t>
            </a:r>
          </a:p>
          <a:p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Difference per $100,000 – $17.51</a:t>
            </a:r>
          </a:p>
          <a:p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Municipal percent increase – 2.7%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3893B8-C45D-7D3C-1BDA-9217FF0E83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FY2025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EBA2E7-1333-3766-969C-12C3CF0EBAA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Municipal tax rate per $100,000 – $701.06</a:t>
            </a:r>
          </a:p>
          <a:p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Difference per $100,000 – $28.65</a:t>
            </a:r>
          </a:p>
          <a:p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Municipal Percent increase – 4.3%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A763C75-87A7-C111-F186-D7ABA79D3F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1814" y="2309"/>
            <a:ext cx="1780186" cy="1700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6773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17756-DB18-343D-6161-39D261848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education comparative analysis homestead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15F0A4-9034-89E8-220C-9166EAB7A9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FY2024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DBB7FB-7C12-E6D1-B03E-4E51766E832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Tax Rate per $100,000 – $2,019.80</a:t>
            </a:r>
          </a:p>
          <a:p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Difference per $100,000 – $152.70</a:t>
            </a:r>
          </a:p>
          <a:p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Percent increase – 8.2%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C1BAA1-C952-BBB7-1D9F-A45E1219DC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FY2025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381A8A-8667-8BAD-F9A3-E7D2941E1C7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Tax Rate per $100,000 - $2,630.30</a:t>
            </a:r>
          </a:p>
          <a:p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Difference per 100,000 – 610.50</a:t>
            </a:r>
          </a:p>
          <a:p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Percent increase -  30.2%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B7F8C28-CE06-5717-2F1A-073B03A47A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1814" y="2309"/>
            <a:ext cx="1780186" cy="1700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581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B8374-59D0-7A8A-5BE7-534037532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education comparative analysis non-homestead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1F5EF0-00F2-94C6-75E8-AD3DBD6E878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FY2024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E4A539-C0A4-E632-2CB5-6ADBD6BD3C9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Tax Rate per $100,000 – $1,845.60</a:t>
            </a:r>
          </a:p>
          <a:p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Difference per $100,000 – $39.50</a:t>
            </a:r>
          </a:p>
          <a:p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Percent increase – 2.2%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3E18D5-BBA9-23E5-4A72-6CAE29F809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FY2025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F491FC-0115-0F28-7822-F9C6C2C0A70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Tax Rate per $100,000 - $2,185.40</a:t>
            </a:r>
          </a:p>
          <a:p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Difference per $100,000 – $339.80</a:t>
            </a:r>
          </a:p>
          <a:p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Percent increase -  18.4%</a:t>
            </a:r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349C72C-B923-58F7-0E67-0D49C4187A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1814" y="0"/>
            <a:ext cx="1780186" cy="1700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9574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112</TotalTime>
  <Words>270</Words>
  <Application>Microsoft Office PowerPoint</Application>
  <PresentationFormat>Widescreen</PresentationFormat>
  <Paragraphs>44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</vt:lpstr>
      <vt:lpstr>Town of Woodstock FY25 Tax rate </vt:lpstr>
      <vt:lpstr>FY 25 tax rate calculation </vt:lpstr>
      <vt:lpstr>Comparative analysis Municipal rate </vt:lpstr>
      <vt:lpstr>State education comparative analysis homestead </vt:lpstr>
      <vt:lpstr>State education comparative analysis non-homestead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Robert Densmore</dc:creator>
  <cp:lastModifiedBy>Robert Densmore</cp:lastModifiedBy>
  <cp:revision>4</cp:revision>
  <dcterms:created xsi:type="dcterms:W3CDTF">2024-08-14T18:53:07Z</dcterms:created>
  <dcterms:modified xsi:type="dcterms:W3CDTF">2024-09-04T19:51:56Z</dcterms:modified>
</cp:coreProperties>
</file>